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8" r:id="rId2"/>
    <p:sldId id="269" r:id="rId3"/>
    <p:sldId id="270" r:id="rId4"/>
  </p:sldIdLst>
  <p:sldSz cx="7556500" cy="7200900"/>
  <p:notesSz cx="6858000" cy="9144000"/>
  <p:embeddedFontLst>
    <p:embeddedFont>
      <p:font typeface="Futura PT" panose="020B0602020204020303" pitchFamily="34" charset="-79"/>
      <p:regular r:id="rId5"/>
    </p:embeddedFont>
    <p:embeddedFont>
      <p:font typeface="Open Sans Bold" panose="020B0806030504020204" pitchFamily="34" charset="0"/>
      <p:regular r:id="rId6"/>
      <p:bold r:id="rId7"/>
    </p:embeddedFont>
    <p:embeddedFont>
      <p:font typeface="Poppins" pitchFamily="2" charset="77"/>
      <p:regular r:id="rId8"/>
      <p:bold r:id="rId9"/>
      <p:italic r:id="rId10"/>
      <p:boldItalic r:id="rId11"/>
    </p:embeddedFont>
    <p:embeddedFont>
      <p:font typeface="Poppins Medium" panose="020B0604020202020204" pitchFamily="34" charset="0"/>
      <p:regular r:id="rId12"/>
      <p:italic r:id="rId13"/>
    </p:embeddedFont>
    <p:embeddedFont>
      <p:font typeface="Poppins Medium Bold" pitchFamily="2" charset="77"/>
      <p:regular r:id="rId14"/>
      <p:bold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54" autoAdjust="0"/>
  </p:normalViewPr>
  <p:slideViewPr>
    <p:cSldViewPr>
      <p:cViewPr varScale="1">
        <p:scale>
          <a:sx n="99" d="100"/>
          <a:sy n="99" d="100"/>
        </p:scale>
        <p:origin x="249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17914" y="990659"/>
            <a:ext cx="9591016" cy="3112211"/>
            <a:chOff x="0" y="0"/>
            <a:chExt cx="3774959" cy="122494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774959" cy="1224945"/>
            </a:xfrm>
            <a:custGeom>
              <a:avLst/>
              <a:gdLst/>
              <a:ahLst/>
              <a:cxnLst/>
              <a:rect l="l" t="t" r="r" b="b"/>
              <a:pathLst>
                <a:path w="3774959" h="1224945">
                  <a:moveTo>
                    <a:pt x="0" y="0"/>
                  </a:moveTo>
                  <a:lnTo>
                    <a:pt x="3774959" y="0"/>
                  </a:lnTo>
                  <a:lnTo>
                    <a:pt x="3774959" y="1224945"/>
                  </a:lnTo>
                  <a:lnTo>
                    <a:pt x="0" y="1224945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3774959" cy="1243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2534923" y="0"/>
            <a:ext cx="3346390" cy="3346390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5005474" y="198352"/>
            <a:ext cx="1844420" cy="704897"/>
          </a:xfrm>
          <a:custGeom>
            <a:avLst/>
            <a:gdLst/>
            <a:ahLst/>
            <a:cxnLst/>
            <a:rect l="l" t="t" r="r" b="b"/>
            <a:pathLst>
              <a:path w="1844420" h="704897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9" name="Freeform 9"/>
          <p:cNvSpPr/>
          <p:nvPr/>
        </p:nvSpPr>
        <p:spPr>
          <a:xfrm>
            <a:off x="4760566" y="3954041"/>
            <a:ext cx="2338393" cy="348855"/>
          </a:xfrm>
          <a:custGeom>
            <a:avLst/>
            <a:gdLst/>
            <a:ahLst/>
            <a:cxnLst/>
            <a:rect l="l" t="t" r="r" b="b"/>
            <a:pathLst>
              <a:path w="2338393" h="348855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74116" r="-160789" b="-271034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0" name="Group 10"/>
          <p:cNvGrpSpPr/>
          <p:nvPr/>
        </p:nvGrpSpPr>
        <p:grpSpPr>
          <a:xfrm>
            <a:off x="298985" y="4787831"/>
            <a:ext cx="6684954" cy="188212"/>
            <a:chOff x="0" y="0"/>
            <a:chExt cx="1859525" cy="52354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859525" cy="52354"/>
            </a:xfrm>
            <a:custGeom>
              <a:avLst/>
              <a:gdLst/>
              <a:ahLst/>
              <a:cxnLst/>
              <a:rect l="l" t="t" r="r" b="b"/>
              <a:pathLst>
                <a:path w="1859525" h="52354">
                  <a:moveTo>
                    <a:pt x="0" y="0"/>
                  </a:moveTo>
                  <a:lnTo>
                    <a:pt x="1859525" y="0"/>
                  </a:lnTo>
                  <a:lnTo>
                    <a:pt x="1859525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1859525" cy="904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316483" y="5252348"/>
            <a:ext cx="6927034" cy="1720628"/>
          </a:xfrm>
          <a:custGeom>
            <a:avLst/>
            <a:gdLst/>
            <a:ahLst/>
            <a:cxnLst/>
            <a:rect l="l" t="t" r="r" b="b"/>
            <a:pathLst>
              <a:path w="6927034" h="1720628">
                <a:moveTo>
                  <a:pt x="0" y="0"/>
                </a:moveTo>
                <a:lnTo>
                  <a:pt x="6927034" y="0"/>
                </a:lnTo>
                <a:lnTo>
                  <a:pt x="6927034" y="1720627"/>
                </a:lnTo>
                <a:lnTo>
                  <a:pt x="0" y="17206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85895" r="-183653" b="-135554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4" name="Group 14"/>
          <p:cNvGrpSpPr/>
          <p:nvPr/>
        </p:nvGrpSpPr>
        <p:grpSpPr>
          <a:xfrm>
            <a:off x="552269" y="5874226"/>
            <a:ext cx="6497156" cy="48115"/>
            <a:chOff x="0" y="0"/>
            <a:chExt cx="2328434" cy="1724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328434" cy="17243"/>
            </a:xfrm>
            <a:custGeom>
              <a:avLst/>
              <a:gdLst/>
              <a:ahLst/>
              <a:cxnLst/>
              <a:rect l="l" t="t" r="r" b="b"/>
              <a:pathLst>
                <a:path w="2328434" h="17243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977703" y="202355"/>
            <a:ext cx="2191234" cy="635905"/>
            <a:chOff x="0" y="0"/>
            <a:chExt cx="862455" cy="250288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4508706" y="3976015"/>
            <a:ext cx="2837957" cy="257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x au x xxxxxxx xxxx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0" y="4398146"/>
            <a:ext cx="7404127" cy="6283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 b="1" dirty="0" err="1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xxxxxxxxxxxxxxxx</a:t>
            </a:r>
            <a:endParaRPr lang="en-US" sz="4199" b="1" dirty="0">
              <a:solidFill>
                <a:srgbClr val="000000"/>
              </a:solidFill>
              <a:latin typeface="Futura PT"/>
              <a:ea typeface="Futura PT"/>
              <a:cs typeface="Futura PT"/>
              <a:sym typeface="Futura PT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481810" y="354413"/>
            <a:ext cx="1183021" cy="30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49"/>
              </a:lnSpc>
            </a:pPr>
            <a:r>
              <a:rPr lang="en-US" sz="182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055639" y="5441791"/>
            <a:ext cx="5448722" cy="34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00"/>
              </a:lnSpc>
            </a:pPr>
            <a:r>
              <a:rPr lang="en-US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XXXXXXXXXXXXXXXXXXXXXXXXXX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552269" y="6049316"/>
            <a:ext cx="6497156" cy="76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xxxxxxxxxxxxxxxxxxxxxxxxxxxxxxxxxxxxxxxxxxxxxxxxxxxxxxxxxxxxxxxxxxxxxxxxxxxxxxxxxxxxxxxxxxxxxxxxxxxxxxxxxxxxxxxxxxxxxxxxxxxxxxxxxxxxxxxxxxxxxxxxx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91275" y="1000184"/>
            <a:ext cx="7814308" cy="3112211"/>
          </a:xfrm>
          <a:custGeom>
            <a:avLst/>
            <a:gdLst/>
            <a:ahLst/>
            <a:cxnLst/>
            <a:rect l="l" t="t" r="r" b="b"/>
            <a:pathLst>
              <a:path w="7814308" h="3112211">
                <a:moveTo>
                  <a:pt x="0" y="0"/>
                </a:moveTo>
                <a:lnTo>
                  <a:pt x="7814308" y="0"/>
                </a:lnTo>
                <a:lnTo>
                  <a:pt x="7814308" y="3112212"/>
                </a:lnTo>
                <a:lnTo>
                  <a:pt x="0" y="31122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09" b="-87704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5005474" y="198352"/>
            <a:ext cx="1844420" cy="704897"/>
          </a:xfrm>
          <a:custGeom>
            <a:avLst/>
            <a:gdLst/>
            <a:ahLst/>
            <a:cxnLst/>
            <a:rect l="l" t="t" r="r" b="b"/>
            <a:pathLst>
              <a:path w="1844420" h="704897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268211" y="294488"/>
            <a:ext cx="1434253" cy="467136"/>
          </a:xfrm>
          <a:custGeom>
            <a:avLst/>
            <a:gdLst/>
            <a:ahLst/>
            <a:cxnLst/>
            <a:rect l="l" t="t" r="r" b="b"/>
            <a:pathLst>
              <a:path w="1434253" h="467136">
                <a:moveTo>
                  <a:pt x="0" y="0"/>
                </a:moveTo>
                <a:lnTo>
                  <a:pt x="1434254" y="0"/>
                </a:lnTo>
                <a:lnTo>
                  <a:pt x="1434254" y="467135"/>
                </a:lnTo>
                <a:lnTo>
                  <a:pt x="0" y="46713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60566" y="3954041"/>
            <a:ext cx="2338393" cy="348855"/>
          </a:xfrm>
          <a:custGeom>
            <a:avLst/>
            <a:gdLst/>
            <a:ahLst/>
            <a:cxnLst/>
            <a:rect l="l" t="t" r="r" b="b"/>
            <a:pathLst>
              <a:path w="2338393" h="348855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274116" r="-160789" b="-271034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4508706" y="3976015"/>
            <a:ext cx="2837957" cy="257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3 au 4 octobre 2023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492250" y="4787831"/>
            <a:ext cx="4648200" cy="188212"/>
            <a:chOff x="0" y="0"/>
            <a:chExt cx="1126967" cy="5235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126967" cy="52354"/>
            </a:xfrm>
            <a:custGeom>
              <a:avLst/>
              <a:gdLst/>
              <a:ahLst/>
              <a:cxnLst/>
              <a:rect l="l" t="t" r="r" b="b"/>
              <a:pathLst>
                <a:path w="1126967" h="52354">
                  <a:moveTo>
                    <a:pt x="0" y="0"/>
                  </a:moveTo>
                  <a:lnTo>
                    <a:pt x="1126967" y="0"/>
                  </a:lnTo>
                  <a:lnTo>
                    <a:pt x="1126967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1126967" cy="904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0" y="4404901"/>
            <a:ext cx="7560000" cy="6256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Box </a:t>
            </a:r>
            <a:r>
              <a:rPr lang="en-US" sz="4199" b="1" dirty="0" err="1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Prévention</a:t>
            </a: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 </a:t>
            </a:r>
          </a:p>
        </p:txBody>
      </p:sp>
      <p:sp>
        <p:nvSpPr>
          <p:cNvPr id="11" name="Freeform 11"/>
          <p:cNvSpPr/>
          <p:nvPr/>
        </p:nvSpPr>
        <p:spPr>
          <a:xfrm>
            <a:off x="316483" y="5252348"/>
            <a:ext cx="6927034" cy="1488508"/>
          </a:xfrm>
          <a:custGeom>
            <a:avLst/>
            <a:gdLst/>
            <a:ahLst/>
            <a:cxnLst/>
            <a:rect l="l" t="t" r="r" b="b"/>
            <a:pathLst>
              <a:path w="6927034" h="1488508">
                <a:moveTo>
                  <a:pt x="0" y="0"/>
                </a:moveTo>
                <a:lnTo>
                  <a:pt x="6927034" y="0"/>
                </a:lnTo>
                <a:lnTo>
                  <a:pt x="6927034" y="1488508"/>
                </a:lnTo>
                <a:lnTo>
                  <a:pt x="0" y="148850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214884" r="-183653" b="-172287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2" name="Group 12"/>
          <p:cNvGrpSpPr/>
          <p:nvPr/>
        </p:nvGrpSpPr>
        <p:grpSpPr>
          <a:xfrm>
            <a:off x="531422" y="5874226"/>
            <a:ext cx="6497156" cy="48115"/>
            <a:chOff x="0" y="0"/>
            <a:chExt cx="2328434" cy="17243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328434" cy="17243"/>
            </a:xfrm>
            <a:custGeom>
              <a:avLst/>
              <a:gdLst/>
              <a:ahLst/>
              <a:cxnLst/>
              <a:rect l="l" t="t" r="r" b="b"/>
              <a:pathLst>
                <a:path w="2328434" h="17243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274538" y="5386989"/>
            <a:ext cx="7010925" cy="34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THÉMATIQUE “RISQUE ROUTIER”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531422" y="5979491"/>
            <a:ext cx="6567537" cy="76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Explorez le risque routier dans cette aventure unique où chaque joueur incarne un rôle spécifique.</a:t>
            </a:r>
          </a:p>
          <a:p>
            <a:pPr algn="l">
              <a:lnSpc>
                <a:spcPts val="2000"/>
              </a:lnSpc>
            </a:pPr>
            <a:endParaRPr lang="en-US" sz="16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7" name="Group 17"/>
          <p:cNvGrpSpPr/>
          <p:nvPr/>
        </p:nvGrpSpPr>
        <p:grpSpPr>
          <a:xfrm>
            <a:off x="-2534923" y="0"/>
            <a:ext cx="3346390" cy="3346390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6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005474" y="198352"/>
            <a:ext cx="1844420" cy="704897"/>
          </a:xfrm>
          <a:custGeom>
            <a:avLst/>
            <a:gdLst/>
            <a:ahLst/>
            <a:cxnLst/>
            <a:rect l="l" t="t" r="r" b="b"/>
            <a:pathLst>
              <a:path w="1844420" h="704897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-191275" y="1000184"/>
            <a:ext cx="7814308" cy="3112211"/>
          </a:xfrm>
          <a:custGeom>
            <a:avLst/>
            <a:gdLst/>
            <a:ahLst/>
            <a:cxnLst/>
            <a:rect l="l" t="t" r="r" b="b"/>
            <a:pathLst>
              <a:path w="7814308" h="3112211">
                <a:moveTo>
                  <a:pt x="0" y="0"/>
                </a:moveTo>
                <a:lnTo>
                  <a:pt x="7814308" y="0"/>
                </a:lnTo>
                <a:lnTo>
                  <a:pt x="7814308" y="3112212"/>
                </a:lnTo>
                <a:lnTo>
                  <a:pt x="0" y="311221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609" b="-87704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4760566" y="3954041"/>
            <a:ext cx="2338393" cy="348855"/>
          </a:xfrm>
          <a:custGeom>
            <a:avLst/>
            <a:gdLst/>
            <a:ahLst/>
            <a:cxnLst/>
            <a:rect l="l" t="t" r="r" b="b"/>
            <a:pathLst>
              <a:path w="2338393" h="348855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274116" r="-160789" b="-271034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TextBox 5"/>
          <p:cNvSpPr txBox="1"/>
          <p:nvPr/>
        </p:nvSpPr>
        <p:spPr>
          <a:xfrm>
            <a:off x="4508706" y="3976015"/>
            <a:ext cx="2837957" cy="257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xxxxxxxxxxxxxxxxxx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96601" y="5386989"/>
            <a:ext cx="7010925" cy="34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THÉMATIQUE “RISQUE CHIMIQUE”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-2534923" y="0"/>
            <a:ext cx="3346390" cy="3346390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6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977703" y="202355"/>
            <a:ext cx="2191234" cy="635905"/>
            <a:chOff x="0" y="0"/>
            <a:chExt cx="862455" cy="25028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481810" y="354413"/>
            <a:ext cx="1183021" cy="30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49"/>
              </a:lnSpc>
            </a:pPr>
            <a:r>
              <a:rPr lang="en-US" sz="182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1481810" y="4787831"/>
            <a:ext cx="4582440" cy="188212"/>
            <a:chOff x="0" y="0"/>
            <a:chExt cx="1126967" cy="52354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126967" cy="52354"/>
            </a:xfrm>
            <a:custGeom>
              <a:avLst/>
              <a:gdLst/>
              <a:ahLst/>
              <a:cxnLst/>
              <a:rect l="l" t="t" r="r" b="b"/>
              <a:pathLst>
                <a:path w="1126967" h="52354">
                  <a:moveTo>
                    <a:pt x="0" y="0"/>
                  </a:moveTo>
                  <a:lnTo>
                    <a:pt x="1126967" y="0"/>
                  </a:lnTo>
                  <a:lnTo>
                    <a:pt x="1126967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1126967" cy="904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-6970" y="4414403"/>
            <a:ext cx="7560000" cy="6256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Box </a:t>
            </a:r>
            <a:r>
              <a:rPr lang="en-US" sz="4199" b="1" dirty="0" err="1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Prévention</a:t>
            </a: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 </a:t>
            </a:r>
          </a:p>
        </p:txBody>
      </p:sp>
      <p:sp>
        <p:nvSpPr>
          <p:cNvPr id="18" name="Freeform 18"/>
          <p:cNvSpPr/>
          <p:nvPr/>
        </p:nvSpPr>
        <p:spPr>
          <a:xfrm>
            <a:off x="316483" y="5252348"/>
            <a:ext cx="6927034" cy="1488508"/>
          </a:xfrm>
          <a:custGeom>
            <a:avLst/>
            <a:gdLst/>
            <a:ahLst/>
            <a:cxnLst/>
            <a:rect l="l" t="t" r="r" b="b"/>
            <a:pathLst>
              <a:path w="6927034" h="1488508">
                <a:moveTo>
                  <a:pt x="0" y="0"/>
                </a:moveTo>
                <a:lnTo>
                  <a:pt x="6927034" y="0"/>
                </a:lnTo>
                <a:lnTo>
                  <a:pt x="6927034" y="1488508"/>
                </a:lnTo>
                <a:lnTo>
                  <a:pt x="0" y="14885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214884" r="-183653" b="-172287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9" name="Group 19"/>
          <p:cNvGrpSpPr/>
          <p:nvPr/>
        </p:nvGrpSpPr>
        <p:grpSpPr>
          <a:xfrm>
            <a:off x="531422" y="5874226"/>
            <a:ext cx="6497156" cy="48115"/>
            <a:chOff x="0" y="0"/>
            <a:chExt cx="2328434" cy="17243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2328434" cy="17243"/>
            </a:xfrm>
            <a:custGeom>
              <a:avLst/>
              <a:gdLst/>
              <a:ahLst/>
              <a:cxnLst/>
              <a:rect l="l" t="t" r="r" b="b"/>
              <a:pathLst>
                <a:path w="2328434" h="17243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274538" y="5386989"/>
            <a:ext cx="7010925" cy="34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THÉMATIQUE “RISQUE ROUTIER”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531422" y="5979491"/>
            <a:ext cx="6676104" cy="76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Explorez le risque routier dans cette aventure unique où chaque joueur incarne un rôle spécifique.</a:t>
            </a:r>
          </a:p>
          <a:p>
            <a:pPr algn="l">
              <a:lnSpc>
                <a:spcPts val="2000"/>
              </a:lnSpc>
            </a:pPr>
            <a:endParaRPr lang="en-US" sz="16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71</Words>
  <Application>Microsoft Macintosh PowerPoint</Application>
  <PresentationFormat>Personnalisé</PresentationFormat>
  <Paragraphs>15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1" baseType="lpstr">
      <vt:lpstr>Open Sans Bold</vt:lpstr>
      <vt:lpstr>Arial</vt:lpstr>
      <vt:lpstr>Poppins Medium</vt:lpstr>
      <vt:lpstr>Poppins</vt:lpstr>
      <vt:lpstr>Futura PT</vt:lpstr>
      <vt:lpstr>Poppins Medium Bold</vt:lpstr>
      <vt:lpstr>Calibri</vt:lpstr>
      <vt:lpstr>Office Theme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Invitation digitale BP (version finale) </dc:title>
  <cp:lastModifiedBy>Eleana Gomez</cp:lastModifiedBy>
  <cp:revision>3</cp:revision>
  <dcterms:created xsi:type="dcterms:W3CDTF">2006-08-16T00:00:00Z</dcterms:created>
  <dcterms:modified xsi:type="dcterms:W3CDTF">2024-07-10T14:25:08Z</dcterms:modified>
  <dc:identifier>DAGHLshPnOk</dc:identifier>
</cp:coreProperties>
</file>